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theme/theme13.xml" ContentType="application/vnd.openxmlformats-officedocument.theme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5"/>
  </p:notesMasterIdLst>
  <p:sldIdLst>
    <p:sldId id="293" r:id="rId16"/>
    <p:sldId id="294" r:id="rId17"/>
    <p:sldId id="288" r:id="rId18"/>
    <p:sldId id="284" r:id="rId19"/>
    <p:sldId id="260" r:id="rId20"/>
    <p:sldId id="295" r:id="rId21"/>
    <p:sldId id="302" r:id="rId22"/>
    <p:sldId id="257" r:id="rId23"/>
    <p:sldId id="289" r:id="rId24"/>
    <p:sldId id="303" r:id="rId25"/>
    <p:sldId id="286" r:id="rId26"/>
    <p:sldId id="281" r:id="rId27"/>
    <p:sldId id="297" r:id="rId28"/>
    <p:sldId id="269" r:id="rId29"/>
    <p:sldId id="270" r:id="rId30"/>
    <p:sldId id="271" r:id="rId31"/>
    <p:sldId id="272" r:id="rId32"/>
    <p:sldId id="276" r:id="rId33"/>
    <p:sldId id="273" r:id="rId34"/>
    <p:sldId id="291" r:id="rId35"/>
    <p:sldId id="275" r:id="rId36"/>
    <p:sldId id="277" r:id="rId37"/>
    <p:sldId id="296" r:id="rId38"/>
    <p:sldId id="265" r:id="rId39"/>
    <p:sldId id="263" r:id="rId40"/>
    <p:sldId id="298" r:id="rId41"/>
    <p:sldId id="262" r:id="rId42"/>
    <p:sldId id="266" r:id="rId43"/>
    <p:sldId id="28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2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ableStyles" Target="tableStyles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notesMaster" Target="notesMasters/notesMaster1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theme" Target="theme/theme1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printerSettings" Target="printerSettings/printerSettings1.bin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</a:t>
            </a:r>
            <a:r>
              <a:rPr lang="en-US" sz="3200" dirty="0" smtClean="0">
                <a:latin typeface="Arial Black"/>
                <a:cs typeface="Arial Black"/>
              </a:rPr>
              <a:t>Extensible </a:t>
            </a:r>
            <a:r>
              <a:rPr lang="en-US" sz="3200" dirty="0" smtClean="0">
                <a:latin typeface="Arial Black"/>
                <a:cs typeface="Arial Black"/>
              </a:rPr>
              <a:t>and Scalable NGS Analytics on the </a:t>
            </a:r>
            <a:r>
              <a:rPr lang="en-US" sz="3200" dirty="0" smtClean="0">
                <a:latin typeface="Arial Black"/>
                <a:cs typeface="Arial Black"/>
              </a:rPr>
              <a:t>High</a:t>
            </a:r>
            <a:r>
              <a:rPr lang="en-US" sz="3200" baseline="0" dirty="0" smtClean="0">
                <a:latin typeface="Arial Black"/>
                <a:cs typeface="Arial Black"/>
              </a:rPr>
              <a:t> Performance Distributed Resources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8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Relationship Id="rId18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48" r:id="rId17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emf"/><Relationship Id="rId6" Type="http://schemas.openxmlformats.org/officeDocument/2006/relationships/hyperlink" Target="http://dare.cct.lsu.edu/dare-hth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5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Performance Distributed Computing: Solution or Complexity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dirty="0"/>
          </a:p>
        </p:txBody>
      </p:sp>
      <p:pic>
        <p:nvPicPr>
          <p:cNvPr id="4" name="Picture 3" descr="types_d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73746"/>
            <a:ext cx="89281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829" y="4476482"/>
            <a:ext cx="21592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ChIP-Seq pipeline</a:t>
            </a:r>
            <a:endParaRPr lang="en-US" dirty="0"/>
          </a:p>
        </p:txBody>
      </p:sp>
      <p:sp>
        <p:nvSpPr>
          <p:cNvPr id="6" name="Right Arrow Callout 5"/>
          <p:cNvSpPr/>
          <p:nvPr/>
        </p:nvSpPr>
        <p:spPr>
          <a:xfrm>
            <a:off x="1283853" y="503909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97568" y="510812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Calling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3395998" y="5121928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01600" y="5218569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654493" y="5191495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rect Access Storage 12"/>
          <p:cNvSpPr/>
          <p:nvPr/>
        </p:nvSpPr>
        <p:spPr>
          <a:xfrm>
            <a:off x="4763227" y="6447280"/>
            <a:ext cx="1145257" cy="341693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Up Arrow 13"/>
          <p:cNvSpPr/>
          <p:nvPr/>
        </p:nvSpPr>
        <p:spPr>
          <a:xfrm>
            <a:off x="4376143" y="6171165"/>
            <a:ext cx="1753219" cy="22089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7854970" y="5191495"/>
            <a:ext cx="1174730" cy="77258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3395998" y="4476482"/>
            <a:ext cx="532878" cy="249041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12252" y="4401032"/>
            <a:ext cx="22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 processing</a:t>
            </a:r>
            <a:endParaRPr lang="en-US" dirty="0"/>
          </a:p>
        </p:txBody>
      </p:sp>
      <p:sp>
        <p:nvSpPr>
          <p:cNvPr id="19" name="Direct Access Storage 18"/>
          <p:cNvSpPr/>
          <p:nvPr/>
        </p:nvSpPr>
        <p:spPr>
          <a:xfrm>
            <a:off x="6654493" y="4476482"/>
            <a:ext cx="579258" cy="231784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65083" y="4401032"/>
            <a:ext cx="158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Databases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221" y="4997675"/>
            <a:ext cx="9029699" cy="181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Performance 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Performance Distributed </a:t>
            </a:r>
            <a:r>
              <a:rPr lang="en-US" dirty="0"/>
              <a:t>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 and Biomedical Research</a:t>
            </a:r>
            <a:endParaRPr lang="en-US" sz="2800" b="1" dirty="0" smtClean="0"/>
          </a:p>
          <a:p>
            <a:r>
              <a:rPr lang="en-US" sz="2800" b="1" dirty="0" smtClean="0"/>
              <a:t>Dynamic Application/Distributed </a:t>
            </a:r>
            <a:r>
              <a:rPr lang="en-US" sz="2800" b="1" dirty="0" smtClean="0"/>
              <a:t>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</a:t>
            </a:r>
            <a:r>
              <a:rPr lang="en-US" sz="2800" b="1" dirty="0" smtClean="0"/>
              <a:t>NGS Data Analytics and Downstream Analyses </a:t>
            </a:r>
            <a:r>
              <a:rPr lang="en-US" sz="2800" b="1" dirty="0"/>
              <a:t>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Emerging </a:t>
            </a:r>
            <a:r>
              <a:rPr lang="en-US" sz="1800" b="1" dirty="0" smtClean="0"/>
              <a:t>Computational Methods in Life Sciences Workshop at HPDC11</a:t>
            </a:r>
            <a:r>
              <a:rPr lang="en-US" sz="1800" b="1" dirty="0" smtClean="0"/>
              <a:t>)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Teragrid</a:t>
            </a:r>
            <a:r>
              <a:rPr lang="en-US" sz="1800" b="1" dirty="0"/>
              <a:t>/Blue Waters Symposium on Data-Intensive Analysis, Analytics, and Informatics </a:t>
            </a:r>
            <a:r>
              <a:rPr lang="en-US" sz="1800" b="1" dirty="0" smtClean="0"/>
              <a:t>(April 2011, Pittsburgh)</a:t>
            </a:r>
            <a:r>
              <a:rPr lang="en-US" sz="1800" dirty="0" smtClean="0"/>
              <a:t> 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Teragrid11 workshop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 : BFAST MAPPING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488709" y="4613561"/>
            <a:ext cx="2392858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smtClean="0"/>
              <a:t>seq) 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748408" y="4603774"/>
            <a:ext cx="1323850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1464843" y="4613561"/>
            <a:ext cx="1283564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8576" y="6235380"/>
            <a:ext cx="8777681" cy="6226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985263" y="4615330"/>
            <a:ext cx="2066205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Genome-wide DNA-protein interactions</a:t>
            </a:r>
            <a:r>
              <a:rPr lang="en-US" sz="1600" kern="1200" dirty="0" smtClean="0"/>
              <a:t> </a:t>
            </a:r>
            <a:endParaRPr lang="en-US" sz="1600" kern="1200" dirty="0" smtClean="0"/>
          </a:p>
          <a:p>
            <a:pPr algn="ctr"/>
            <a:r>
              <a:rPr lang="en-US" sz="1600" kern="1200" dirty="0" smtClean="0"/>
              <a:t>(</a:t>
            </a:r>
            <a:r>
              <a:rPr lang="en-US" sz="1600" dirty="0" smtClean="0"/>
              <a:t>ChIP</a:t>
            </a:r>
            <a:r>
              <a:rPr lang="en-US" sz="1600" kern="1200" dirty="0" smtClean="0"/>
              <a:t>-seq) 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7480737" cy="815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UcPeriod"/>
            </a:pPr>
            <a:r>
              <a:rPr lang="en-US" sz="2000" kern="1200" dirty="0" smtClean="0"/>
              <a:t>Exome analysis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Tuomo Rankinen (HGL, PBRC)/PBRC GCF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Large scale mapping and genome variation discovery</a:t>
            </a:r>
            <a:endParaRPr lang="en-US" sz="2000" kern="1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9551" y="3202055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</a:t>
            </a:r>
            <a:r>
              <a:rPr lang="en-US" sz="2000" kern="1200" dirty="0" smtClean="0"/>
              <a:t>. Fusion gene discovery for cancer research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Erik </a:t>
            </a:r>
            <a:r>
              <a:rPr lang="en-US" sz="2000" dirty="0" err="1" smtClean="0"/>
              <a:t>Flamington</a:t>
            </a:r>
            <a:r>
              <a:rPr lang="en-US" sz="2000" dirty="0" smtClean="0"/>
              <a:t> (Tulane U)/Carl (Tulane GCF)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</a:t>
            </a:r>
            <a:r>
              <a:rPr lang="en-US" sz="2000" kern="1200" dirty="0" err="1" smtClean="0"/>
              <a:t>Tophatfusion</a:t>
            </a:r>
            <a:endParaRPr lang="en-US" sz="2000" kern="1200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9551" y="4376080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C. C. </a:t>
            </a:r>
            <a:r>
              <a:rPr lang="en-US" sz="2000" kern="1200" dirty="0" err="1" smtClean="0"/>
              <a:t>elegans</a:t>
            </a:r>
            <a:r>
              <a:rPr lang="en-US" sz="2000" kern="1200" dirty="0" smtClean="0"/>
              <a:t> transcription factor (NHR-6) binding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Chris </a:t>
            </a:r>
            <a:r>
              <a:rPr lang="en-US" sz="2000" dirty="0" err="1" smtClean="0"/>
              <a:t>Gissendanner</a:t>
            </a:r>
            <a:r>
              <a:rPr lang="en-US" sz="2000" dirty="0" smtClean="0"/>
              <a:t> (ULM)  (LBRN PI)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ChIP-seq pipeline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9551" y="5618935"/>
            <a:ext cx="7480737" cy="967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D. Rice-B.Glumae (Host-Pathogen)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PI : Jong-</a:t>
            </a:r>
            <a:r>
              <a:rPr lang="en-US" sz="2000" kern="1200" dirty="0" err="1" smtClean="0"/>
              <a:t>hyun</a:t>
            </a:r>
            <a:r>
              <a:rPr lang="en-US" sz="2000" kern="1200" dirty="0" smtClean="0"/>
              <a:t> Ham (</a:t>
            </a:r>
            <a:r>
              <a:rPr lang="en-US" sz="2000" kern="1200" dirty="0" err="1" smtClean="0"/>
              <a:t>AgCener</a:t>
            </a:r>
            <a:r>
              <a:rPr lang="en-US" sz="2000" kern="1200" dirty="0" smtClean="0"/>
              <a:t>, LSU)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RNA-Seq, integrative </a:t>
            </a:r>
            <a:r>
              <a:rPr lang="en-US" sz="2000" dirty="0" smtClean="0"/>
              <a:t>Infrastructure for Drug Discovery targeting Quorum-Sensing mechanism</a:t>
            </a:r>
            <a:endParaRPr lang="en-US" sz="2000" kern="1200" dirty="0" smtClean="0"/>
          </a:p>
        </p:txBody>
      </p:sp>
    </p:spTree>
    <p:extLst>
      <p:ext uri="{BB962C8B-B14F-4D97-AF65-F5344CB8AC3E}">
        <p14:creationId xmlns:p14="http://schemas.microsoft.com/office/powerpoint/2010/main" val="289659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</a:t>
            </a:r>
            <a:r>
              <a:rPr lang="en-US" sz="2600" dirty="0" smtClean="0">
                <a:latin typeface="Arial"/>
                <a:cs typeface="Arial"/>
              </a:rPr>
              <a:t>sciences/biomedical research</a:t>
            </a:r>
            <a:endParaRPr lang="en-US" sz="26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</a:t>
            </a:r>
            <a:r>
              <a:rPr lang="en-US" sz="2600" dirty="0" smtClean="0">
                <a:latin typeface="Arial"/>
                <a:cs typeface="Arial"/>
              </a:rPr>
              <a:t>sequencing </a:t>
            </a:r>
            <a:endParaRPr lang="en-US" sz="26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aradigm </a:t>
            </a:r>
            <a:r>
              <a:rPr lang="en-US" sz="2400" dirty="0" smtClean="0">
                <a:latin typeface="Arial"/>
                <a:cs typeface="Arial"/>
              </a:rPr>
              <a:t>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Performance </a:t>
            </a:r>
            <a:r>
              <a:rPr lang="en-US" dirty="0" smtClean="0"/>
              <a:t>Distributed </a:t>
            </a:r>
            <a:r>
              <a:rPr lang="en-US" dirty="0"/>
              <a:t>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26205</TotalTime>
  <Words>2609</Words>
  <Application>Microsoft Macintosh PowerPoint</Application>
  <PresentationFormat>On-screen Show (4:3)</PresentationFormat>
  <Paragraphs>450</Paragraphs>
  <Slides>29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High Performance Distributed Computing: Solution or Complexity?</vt:lpstr>
      <vt:lpstr>High Performance Distributed Computing: Solution or Complexity?</vt:lpstr>
      <vt:lpstr>High Performance Distributed Computing: Solution or Complexity?</vt:lpstr>
      <vt:lpstr>High Performance 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Summary : BFAST MAPPING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226</cp:revision>
  <dcterms:created xsi:type="dcterms:W3CDTF">2011-04-14T08:15:03Z</dcterms:created>
  <dcterms:modified xsi:type="dcterms:W3CDTF">2011-08-22T21:35:03Z</dcterms:modified>
</cp:coreProperties>
</file>